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5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5718B-0263-4D31-9B30-7035A8E3DA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70EB6-2A76-4C9E-8CE7-B226DE6E0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984A6-69A2-4125-BF44-02190DFA0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E696C-2E91-4CA3-AFE6-B2D8662E1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DB858-A122-49E4-A665-F64439DC0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0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ED38-6947-4B61-9469-4B6639501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2CCA8-8477-4EE5-975D-9F311B59C8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317D2-A520-401E-BA46-7E7BEC40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6870EC-57C5-4ED3-A0B0-7EDE5756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6D403C-B9FB-4BBD-A1E1-6F8295613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763CA2-92A8-4A4E-98EB-4AC8ECA8B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CCEB0-65E0-4126-AAA5-0FF247F303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8AEB3-3B35-428E-A174-9A84525B1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8B3F43-E300-42A0-980D-D951B1B75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D4F1A7-1588-460F-ADDB-B1CC96AB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3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D8AC6-7F40-4D05-8835-42FF27F8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2BBBB-5201-4ABE-BDD2-7D16788CA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670D-4D0F-4A32-BAEB-A6847368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3F61CC-B011-4128-8BEE-E01A71129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C58A8-7BCE-4508-B828-89B7E9671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74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C287A-2613-47B6-919D-4F00F2C1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84CBDF-4A20-4D3B-95BB-7A9440854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7DC21-183F-44BC-8950-3CD6D903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ABA6F-7A0B-4195-A685-599A519C9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CBBD8-D38D-4020-8BDB-C980760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20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1CA26-99EB-4183-8DF3-7ADBF9D3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DB0A6-00BA-446A-A842-D009C56ABD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AED364-70F6-41B2-B594-648C61FC0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B331C-4C81-44EC-A61A-5575E4F4D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8BEE5-F83E-4CD8-A2EC-AB66BE59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7DCB0-2362-4F57-BDF0-E055DAC5E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653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FA41E-7D66-444B-9998-C037D5119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BCE80-F2ED-428D-BE1E-54DAD529A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0674A-4867-405F-9949-169910BC9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DA33D-558C-45BF-B8A7-EEAD0D0CBA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1241BC-09A5-4F29-B2CD-EC574E96E7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91119-BD3A-4929-86A8-58B3862B8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2D684C-C4C8-461E-BBAA-42FA651F4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33287B-9F9E-464F-BDF0-AB02A8A39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5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DB78F-405A-4817-90EB-FBD77F7C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6DF08-CB75-498A-89F3-A6C4330F2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06924-488E-4237-BEC6-69A83ADBD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C51F55-BA4C-486E-849A-EC72AFC5F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913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2D9D2C-C97C-4ECF-86CE-F20E445D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EB5E30-543A-4E8B-AE07-1F079F2D4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82E1C-9DBA-4790-9166-04977D35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14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7AB9C-5D2D-4636-A949-C5CE2B8F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C780-514F-467D-9700-C5ACE4B4E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5C5FAE-2661-4941-8A96-CA5DC6CC9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9E0A82-648B-4FF4-B2A5-9D26A290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AF075-5A3C-4B56-8919-7DA0E7EB4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EE88F-484A-4CD4-BC03-6C7EAC9DF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74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61D89-2928-42AC-9F2F-6415963B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63562-CD4A-4F3D-B40B-9EAA409F5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8D71A2-C6E6-4205-A621-E12DB1B6B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893E37-F491-40D7-8FC7-89FB70DE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A9713-27E9-4F16-81D8-0E28B0E3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9DFBDB-7CBB-46F9-B319-A63423092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9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1816E-75DB-47A1-A2D3-D03B375B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63761D-DDB0-4136-A73B-4BA36591C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F8DA2-422B-4F9F-8A4B-9C96196DBB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97238C-3B8F-49BC-AF44-F34C1CE709DB}" type="datetimeFigureOut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8C055-C908-4AE6-8084-443A74620C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41241-5951-4D64-854C-FE012FFE5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A8EB2-6B84-4119-AB0A-0F0688F85D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58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7E9DCD0-606D-446E-B6A0-5E322215B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839" y="2962277"/>
            <a:ext cx="3765609" cy="1763313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57A76D-5004-42EA-B907-7460CF89E568}"/>
              </a:ext>
            </a:extLst>
          </p:cNvPr>
          <p:cNvCxnSpPr>
            <a:cxnSpLocks/>
          </p:cNvCxnSpPr>
          <p:nvPr/>
        </p:nvCxnSpPr>
        <p:spPr>
          <a:xfrm flipH="1">
            <a:off x="1345318" y="3279462"/>
            <a:ext cx="4349408" cy="1763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431671-6FF2-4123-8995-44E876FA14BC}"/>
              </a:ext>
            </a:extLst>
          </p:cNvPr>
          <p:cNvSpPr txBox="1"/>
          <p:nvPr/>
        </p:nvSpPr>
        <p:spPr>
          <a:xfrm>
            <a:off x="1973009" y="2220596"/>
            <a:ext cx="397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HOMCIDE:KYSTAL:SQ:COLEMEN</a:t>
            </a:r>
          </a:p>
          <a:p>
            <a:r>
              <a:rPr lang="en-US" dirty="0"/>
              <a:t>	</a:t>
            </a:r>
            <a:endParaRPr lang="en-US" sz="900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D8669F-5F26-4B22-87E8-C99F6FB81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536" y="5683488"/>
            <a:ext cx="2795469" cy="11064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8DEEE4-1C40-48D4-A740-D001AD2BD9DC}"/>
              </a:ext>
            </a:extLst>
          </p:cNvPr>
          <p:cNvCxnSpPr>
            <a:cxnSpLocks/>
          </p:cNvCxnSpPr>
          <p:nvPr/>
        </p:nvCxnSpPr>
        <p:spPr>
          <a:xfrm flipH="1">
            <a:off x="8897012" y="5707492"/>
            <a:ext cx="3048060" cy="1312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0B87651-30D8-4116-9F2F-AED8426A009F}"/>
              </a:ext>
            </a:extLst>
          </p:cNvPr>
          <p:cNvSpPr txBox="1"/>
          <p:nvPr/>
        </p:nvSpPr>
        <p:spPr>
          <a:xfrm>
            <a:off x="9967018" y="5163086"/>
            <a:ext cx="102143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  <a:p>
            <a:r>
              <a:rPr lang="en-US" sz="800" strike="sngStrike" dirty="0"/>
              <a:t>Peterson Black Chur</a:t>
            </a:r>
          </a:p>
          <a:p>
            <a:r>
              <a:rPr lang="en-US" sz="800" strike="sngStrike" dirty="0" err="1"/>
              <a:t>Ghohceo</a:t>
            </a:r>
            <a:r>
              <a:rPr lang="en-US" sz="800" strike="sngStrike" dirty="0"/>
              <a:t>(Jackson)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AC1B89-3896-4326-9DA2-BDE27E5EE2D3}"/>
              </a:ext>
            </a:extLst>
          </p:cNvPr>
          <p:cNvSpPr txBox="1"/>
          <p:nvPr/>
        </p:nvSpPr>
        <p:spPr>
          <a:xfrm>
            <a:off x="8775700" y="58674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507AF-F349-4B1D-8AC7-6E499BE05720}"/>
              </a:ext>
            </a:extLst>
          </p:cNvPr>
          <p:cNvSpPr txBox="1"/>
          <p:nvPr/>
        </p:nvSpPr>
        <p:spPr>
          <a:xfrm>
            <a:off x="10568767" y="5183108"/>
            <a:ext cx="1952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2000-2023 </a:t>
            </a:r>
            <a:r>
              <a:rPr lang="en-US" sz="3600" b="1" dirty="0"/>
              <a:t>23Y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300ED84-6A55-425F-92E4-18FFBF72D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5666409"/>
            <a:ext cx="2724812" cy="9328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E838EFF-455F-4AED-BF32-9B988A11260C}"/>
              </a:ext>
            </a:extLst>
          </p:cNvPr>
          <p:cNvSpPr txBox="1"/>
          <p:nvPr/>
        </p:nvSpPr>
        <p:spPr>
          <a:xfrm>
            <a:off x="9135554" y="1983310"/>
            <a:ext cx="23551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MARY.lisnti</a:t>
            </a:r>
            <a:r>
              <a:rPr lang="en-US" sz="900" dirty="0"/>
              <a:t>(</a:t>
            </a:r>
            <a:r>
              <a:rPr lang="en-US" sz="900" strike="sngStrike" dirty="0"/>
              <a:t>killed by slanted garage </a:t>
            </a:r>
            <a:r>
              <a:rPr lang="en-US" sz="900" strike="sngStrike" dirty="0" err="1"/>
              <a:t>entyr</a:t>
            </a:r>
            <a:r>
              <a:rPr lang="en-US" sz="900" strike="sngStrike" dirty="0"/>
              <a:t> way</a:t>
            </a:r>
          </a:p>
          <a:p>
            <a:endParaRPr lang="en-US" b="1" strike="sngStrike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0E18D1C-4195-4BA8-A8DB-1C2974ABDFAC}"/>
              </a:ext>
            </a:extLst>
          </p:cNvPr>
          <p:cNvCxnSpPr>
            <a:cxnSpLocks/>
          </p:cNvCxnSpPr>
          <p:nvPr/>
        </p:nvCxnSpPr>
        <p:spPr>
          <a:xfrm flipH="1">
            <a:off x="3962400" y="5497910"/>
            <a:ext cx="4381499" cy="13600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D1558E5-77F6-4761-A7D6-32CAE377F681}"/>
              </a:ext>
            </a:extLst>
          </p:cNvPr>
          <p:cNvSpPr txBox="1"/>
          <p:nvPr/>
        </p:nvSpPr>
        <p:spPr>
          <a:xfrm>
            <a:off x="4678343" y="5302086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Phically</a:t>
            </a:r>
            <a:r>
              <a:rPr lang="en-US" dirty="0"/>
              <a:t> pull DEA(</a:t>
            </a:r>
            <a:r>
              <a:rPr lang="en-US" strike="sngStrike" dirty="0"/>
              <a:t>apple-visa(trailer))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B79B38-1A4B-45BD-9EEE-1AE5207BB76C}"/>
              </a:ext>
            </a:extLst>
          </p:cNvPr>
          <p:cNvSpPr txBox="1"/>
          <p:nvPr/>
        </p:nvSpPr>
        <p:spPr>
          <a:xfrm>
            <a:off x="10673166" y="5389076"/>
            <a:ext cx="7516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zoo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9E638-1DFB-4628-9F38-FFD2644637EC}"/>
              </a:ext>
            </a:extLst>
          </p:cNvPr>
          <p:cNvSpPr/>
          <p:nvPr/>
        </p:nvSpPr>
        <p:spPr>
          <a:xfrm>
            <a:off x="2030770" y="2866927"/>
            <a:ext cx="3765610" cy="1858663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8AFE7F-44EB-4E85-8879-F60D7CA5B702}"/>
              </a:ext>
            </a:extLst>
          </p:cNvPr>
          <p:cNvSpPr/>
          <p:nvPr/>
        </p:nvSpPr>
        <p:spPr>
          <a:xfrm>
            <a:off x="6153149" y="3050618"/>
            <a:ext cx="3427096" cy="176392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F9AFEB3-632E-4FA5-AB8D-5A7A7B4AA457}"/>
              </a:ext>
            </a:extLst>
          </p:cNvPr>
          <p:cNvSpPr/>
          <p:nvPr/>
        </p:nvSpPr>
        <p:spPr>
          <a:xfrm>
            <a:off x="8775699" y="1444657"/>
            <a:ext cx="3022595" cy="143420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D6B479-81DE-468D-B187-05C53844C559}"/>
              </a:ext>
            </a:extLst>
          </p:cNvPr>
          <p:cNvSpPr/>
          <p:nvPr/>
        </p:nvSpPr>
        <p:spPr>
          <a:xfrm>
            <a:off x="6021384" y="2330479"/>
            <a:ext cx="3690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IPX  </a:t>
            </a:r>
            <a:r>
              <a:rPr lang="en-US" dirty="0"/>
              <a:t>HOMCDI:KYSTAL:SQ:COLMAN:DE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316BF2-DED7-4B37-A869-A219AD7C3979}"/>
              </a:ext>
            </a:extLst>
          </p:cNvPr>
          <p:cNvSpPr/>
          <p:nvPr/>
        </p:nvSpPr>
        <p:spPr>
          <a:xfrm>
            <a:off x="9232900" y="2635573"/>
            <a:ext cx="805768" cy="4392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mannheim</a:t>
            </a:r>
            <a:endParaRPr lang="en-US" sz="800" strike="sngStrik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C5E125-30FE-4E7D-8B3D-AF2C01BC2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3307" y="4230609"/>
            <a:ext cx="671526" cy="4746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3070FA-7B57-48D3-90C8-FA1675FDC046}"/>
              </a:ext>
            </a:extLst>
          </p:cNvPr>
          <p:cNvSpPr txBox="1"/>
          <p:nvPr/>
        </p:nvSpPr>
        <p:spPr>
          <a:xfrm>
            <a:off x="10568767" y="3796258"/>
            <a:ext cx="184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</a:t>
            </a:r>
            <a:r>
              <a:rPr lang="en-US" sz="800" strike="sngStrike" dirty="0" err="1"/>
              <a:t>sport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becker,Agassi,graf</a:t>
            </a:r>
            <a:r>
              <a:rPr lang="en-US" sz="800" strike="sngStrike" dirty="0"/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614041-6639-4275-8EB7-0A9F7D13BE2A}"/>
              </a:ext>
            </a:extLst>
          </p:cNvPr>
          <p:cNvCxnSpPr/>
          <p:nvPr/>
        </p:nvCxnSpPr>
        <p:spPr>
          <a:xfrm flipV="1">
            <a:off x="10568767" y="4330700"/>
            <a:ext cx="922047" cy="48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FADBEFF-0AA4-4BF2-A4A3-714DCFB09A66}"/>
              </a:ext>
            </a:extLst>
          </p:cNvPr>
          <p:cNvSpPr/>
          <p:nvPr/>
        </p:nvSpPr>
        <p:spPr>
          <a:xfrm>
            <a:off x="6611217" y="3219273"/>
            <a:ext cx="28861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Gustav-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Nachtigal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-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Straße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51A,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> 68219 Mannheim, Germany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5C0C55-E7DF-4C97-843B-B586265DBD55}"/>
              </a:ext>
            </a:extLst>
          </p:cNvPr>
          <p:cNvSpPr txBox="1"/>
          <p:nvPr/>
        </p:nvSpPr>
        <p:spPr>
          <a:xfrm>
            <a:off x="8924779" y="1373741"/>
            <a:ext cx="18943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Austria</a:t>
            </a:r>
          </a:p>
          <a:p>
            <a:r>
              <a:rPr lang="en-US" dirty="0"/>
              <a:t>HOMICIDE:KYSTAL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A9A1C49-2C25-4A9A-8F0F-E46706ED1987}"/>
              </a:ext>
            </a:extLst>
          </p:cNvPr>
          <p:cNvSpPr/>
          <p:nvPr/>
        </p:nvSpPr>
        <p:spPr>
          <a:xfrm>
            <a:off x="6471884" y="4403435"/>
            <a:ext cx="177965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killed by slanted garage </a:t>
            </a:r>
            <a:r>
              <a:rPr lang="en-US" sz="900" strike="sngStrike" dirty="0" err="1"/>
              <a:t>entyr</a:t>
            </a:r>
            <a:r>
              <a:rPr lang="en-US" sz="900" strike="sngStrike" dirty="0"/>
              <a:t> way</a:t>
            </a:r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A58514-7D94-4886-AC8E-9F62B33A4A03}"/>
              </a:ext>
            </a:extLst>
          </p:cNvPr>
          <p:cNvSpPr txBox="1"/>
          <p:nvPr/>
        </p:nvSpPr>
        <p:spPr>
          <a:xfrm>
            <a:off x="8772313" y="4357658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Eric Smidt</a:t>
            </a:r>
          </a:p>
          <a:p>
            <a:r>
              <a:rPr lang="en-US" sz="800" strike="sngStrike" dirty="0"/>
              <a:t>Alpha </a:t>
            </a:r>
            <a:r>
              <a:rPr lang="en-US" sz="800" strike="sngStrike" dirty="0" err="1"/>
              <a:t>romeo</a:t>
            </a:r>
            <a:endParaRPr lang="en-US" sz="800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66C051-DB3D-4836-B1C3-9A797603827A}"/>
              </a:ext>
            </a:extLst>
          </p:cNvPr>
          <p:cNvSpPr txBox="1"/>
          <p:nvPr/>
        </p:nvSpPr>
        <p:spPr>
          <a:xfrm>
            <a:off x="1875359" y="2497595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2000/1 - 2017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1E1BE4-0F05-445F-90B6-E31379516CB7}"/>
              </a:ext>
            </a:extLst>
          </p:cNvPr>
          <p:cNvSpPr txBox="1"/>
          <p:nvPr/>
        </p:nvSpPr>
        <p:spPr>
          <a:xfrm>
            <a:off x="6025625" y="269054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03B029-FC84-4C2F-A5CF-DB68FAB4F230}"/>
              </a:ext>
            </a:extLst>
          </p:cNvPr>
          <p:cNvSpPr txBox="1"/>
          <p:nvPr/>
        </p:nvSpPr>
        <p:spPr>
          <a:xfrm>
            <a:off x="8607725" y="11047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B65AC0-E7F8-43B7-94F0-F2E647ED6258}"/>
              </a:ext>
            </a:extLst>
          </p:cNvPr>
          <p:cNvSpPr txBox="1"/>
          <p:nvPr/>
        </p:nvSpPr>
        <p:spPr>
          <a:xfrm>
            <a:off x="8770527" y="4954220"/>
            <a:ext cx="29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FEDLERA.JFK(BERLIN ZOO).IPX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59FF349-1A18-48A6-A055-EE08B0CBAC13}"/>
              </a:ext>
            </a:extLst>
          </p:cNvPr>
          <p:cNvSpPr txBox="1"/>
          <p:nvPr/>
        </p:nvSpPr>
        <p:spPr>
          <a:xfrm>
            <a:off x="1384473" y="1192866"/>
            <a:ext cx="2919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FBI:HOMICIDE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306C62-59B3-4598-91F8-C85956F5CF2E}"/>
              </a:ext>
            </a:extLst>
          </p:cNvPr>
          <p:cNvSpPr txBox="1"/>
          <p:nvPr/>
        </p:nvSpPr>
        <p:spPr>
          <a:xfrm>
            <a:off x="4289895" y="1100532"/>
            <a:ext cx="1359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1/87</a:t>
            </a:r>
          </a:p>
        </p:txBody>
      </p:sp>
    </p:spTree>
    <p:extLst>
      <p:ext uri="{BB962C8B-B14F-4D97-AF65-F5344CB8AC3E}">
        <p14:creationId xmlns:p14="http://schemas.microsoft.com/office/powerpoint/2010/main" val="1302197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971185-3DBE-402D-9A99-FD660A77D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566" y="2616200"/>
            <a:ext cx="438149" cy="6572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9148BC-B80A-4F53-AB28-AC245DE5C2CE}"/>
              </a:ext>
            </a:extLst>
          </p:cNvPr>
          <p:cNvCxnSpPr>
            <a:cxnSpLocks/>
          </p:cNvCxnSpPr>
          <p:nvPr/>
        </p:nvCxnSpPr>
        <p:spPr>
          <a:xfrm>
            <a:off x="8667748" y="2222503"/>
            <a:ext cx="911570" cy="1173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0EA9404-6EF9-4145-8332-09434AC59EDF}"/>
              </a:ext>
            </a:extLst>
          </p:cNvPr>
          <p:cNvSpPr/>
          <p:nvPr/>
        </p:nvSpPr>
        <p:spPr>
          <a:xfrm>
            <a:off x="4159251" y="2219321"/>
            <a:ext cx="2755900" cy="1181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495C9-A064-4F80-A8FC-BE11767EFD08}"/>
              </a:ext>
            </a:extLst>
          </p:cNvPr>
          <p:cNvSpPr/>
          <p:nvPr/>
        </p:nvSpPr>
        <p:spPr>
          <a:xfrm>
            <a:off x="3362327" y="3395662"/>
            <a:ext cx="2755900" cy="531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3EADB6-13C4-485E-8DD4-67ACDAC2E28B}"/>
              </a:ext>
            </a:extLst>
          </p:cNvPr>
          <p:cNvSpPr/>
          <p:nvPr/>
        </p:nvSpPr>
        <p:spPr>
          <a:xfrm>
            <a:off x="6565901" y="3280567"/>
            <a:ext cx="463551" cy="12779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7AFDF9-297F-4E24-9702-72F2D865D02A}"/>
              </a:ext>
            </a:extLst>
          </p:cNvPr>
          <p:cNvCxnSpPr>
            <a:cxnSpLocks/>
          </p:cNvCxnSpPr>
          <p:nvPr/>
        </p:nvCxnSpPr>
        <p:spPr>
          <a:xfrm>
            <a:off x="3721100" y="3429000"/>
            <a:ext cx="0" cy="49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4C7D7AA-4FF0-4EF8-80D7-2D10C6B0EA6B}"/>
              </a:ext>
            </a:extLst>
          </p:cNvPr>
          <p:cNvCxnSpPr/>
          <p:nvPr/>
        </p:nvCxnSpPr>
        <p:spPr>
          <a:xfrm>
            <a:off x="3962400" y="3280567"/>
            <a:ext cx="0" cy="646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7B3CBEA-0C06-4220-9ABB-2F28A485A5E3}"/>
              </a:ext>
            </a:extLst>
          </p:cNvPr>
          <p:cNvCxnSpPr/>
          <p:nvPr/>
        </p:nvCxnSpPr>
        <p:spPr>
          <a:xfrm>
            <a:off x="4159251" y="3429000"/>
            <a:ext cx="0" cy="646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23FE3-8D42-4879-97F8-8B9F90A1E983}"/>
              </a:ext>
            </a:extLst>
          </p:cNvPr>
          <p:cNvSpPr/>
          <p:nvPr/>
        </p:nvSpPr>
        <p:spPr>
          <a:xfrm>
            <a:off x="3835401" y="3254373"/>
            <a:ext cx="1955795" cy="17938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557459-442F-4194-A3E5-3460B5A3B176}"/>
              </a:ext>
            </a:extLst>
          </p:cNvPr>
          <p:cNvSpPr/>
          <p:nvPr/>
        </p:nvSpPr>
        <p:spPr>
          <a:xfrm>
            <a:off x="3092451" y="1790700"/>
            <a:ext cx="5143497" cy="26035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59928C6-C9AA-479F-B1B7-22C77D081394}"/>
              </a:ext>
            </a:extLst>
          </p:cNvPr>
          <p:cNvSpPr/>
          <p:nvPr/>
        </p:nvSpPr>
        <p:spPr>
          <a:xfrm>
            <a:off x="3092451" y="4597407"/>
            <a:ext cx="5143497" cy="186689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3E5012-D7CF-4053-99AE-7978CDDA370C}"/>
              </a:ext>
            </a:extLst>
          </p:cNvPr>
          <p:cNvSpPr txBox="1"/>
          <p:nvPr/>
        </p:nvSpPr>
        <p:spPr>
          <a:xfrm>
            <a:off x="4915961" y="4762497"/>
            <a:ext cx="45465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PRSION SAINT (Fremont)</a:t>
            </a:r>
          </a:p>
          <a:p>
            <a:r>
              <a:rPr lang="en-US" dirty="0" err="1"/>
              <a:t>Touch.accentuer.damiler.ibm.roth</a:t>
            </a:r>
            <a:endParaRPr lang="en-US" dirty="0"/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1313B7-DC91-47F4-965C-E23A156381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859" y="5159371"/>
            <a:ext cx="511178" cy="76676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E23C7DB-20AA-4303-A0FD-7F0056CC7CA2}"/>
              </a:ext>
            </a:extLst>
          </p:cNvPr>
          <p:cNvCxnSpPr/>
          <p:nvPr/>
        </p:nvCxnSpPr>
        <p:spPr>
          <a:xfrm>
            <a:off x="8788400" y="4394200"/>
            <a:ext cx="212090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E933BDB-400E-45AC-8655-CEE865065EB2}"/>
              </a:ext>
            </a:extLst>
          </p:cNvPr>
          <p:cNvSpPr/>
          <p:nvPr/>
        </p:nvSpPr>
        <p:spPr>
          <a:xfrm>
            <a:off x="8305800" y="3779838"/>
            <a:ext cx="1643590" cy="766768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Fremon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High Touch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525778-8173-407B-A6D1-C8E6CD92EBFF}"/>
              </a:ext>
            </a:extLst>
          </p:cNvPr>
          <p:cNvSpPr/>
          <p:nvPr/>
        </p:nvSpPr>
        <p:spPr>
          <a:xfrm>
            <a:off x="1263653" y="1790700"/>
            <a:ext cx="1377948" cy="12313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0025D43-ADB4-424E-8C40-28C805694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979" y="1911055"/>
            <a:ext cx="239183" cy="35877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1AA730A-EAAA-486B-899F-BA6789DE5CA5}"/>
              </a:ext>
            </a:extLst>
          </p:cNvPr>
          <p:cNvCxnSpPr>
            <a:cxnSpLocks/>
          </p:cNvCxnSpPr>
          <p:nvPr/>
        </p:nvCxnSpPr>
        <p:spPr>
          <a:xfrm>
            <a:off x="2895962" y="1648519"/>
            <a:ext cx="274117" cy="44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B9797-8374-4FA9-9379-763C226CC395}"/>
              </a:ext>
            </a:extLst>
          </p:cNvPr>
          <p:cNvSpPr/>
          <p:nvPr/>
        </p:nvSpPr>
        <p:spPr>
          <a:xfrm>
            <a:off x="1263653" y="1666274"/>
            <a:ext cx="8509358" cy="4975826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3EA17-479F-47B0-9187-7289DC30EC6D}"/>
              </a:ext>
            </a:extLst>
          </p:cNvPr>
          <p:cNvSpPr txBox="1"/>
          <p:nvPr/>
        </p:nvSpPr>
        <p:spPr>
          <a:xfrm>
            <a:off x="10439400" y="130750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996D6-A597-4C0C-A18C-A7EBE2B7A063}"/>
              </a:ext>
            </a:extLst>
          </p:cNvPr>
          <p:cNvSpPr txBox="1"/>
          <p:nvPr/>
        </p:nvSpPr>
        <p:spPr>
          <a:xfrm>
            <a:off x="4159251" y="5685827"/>
            <a:ext cx="28979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C5 </a:t>
            </a:r>
            <a:r>
              <a:rPr lang="en-US" sz="800" strike="sngStrike" dirty="0" err="1"/>
              <a:t>tattto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cocain</a:t>
            </a:r>
            <a:endParaRPr lang="en-US" sz="800" strike="sngStrike" dirty="0"/>
          </a:p>
          <a:p>
            <a:r>
              <a:rPr lang="en-US" sz="800" strike="sngStrike" dirty="0"/>
              <a:t>Garage, </a:t>
            </a:r>
            <a:r>
              <a:rPr lang="en-US" sz="800" strike="sngStrike" dirty="0" err="1"/>
              <a:t>bananawiezen</a:t>
            </a:r>
            <a:r>
              <a:rPr lang="en-US" sz="800" strike="sngStrike" dirty="0"/>
              <a:t> us/</a:t>
            </a:r>
            <a:r>
              <a:rPr lang="en-US" sz="800" strike="sngStrike" dirty="0" err="1"/>
              <a:t>ru</a:t>
            </a:r>
            <a:r>
              <a:rPr lang="en-US" sz="800" strike="sngStrike" dirty="0"/>
              <a:t> </a:t>
            </a:r>
            <a:r>
              <a:rPr lang="en-US" dirty="0"/>
              <a:t>	 </a:t>
            </a:r>
            <a:r>
              <a:rPr lang="en-US" b="1" dirty="0"/>
              <a:t>IMPORT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99E554-8F91-47F9-8517-536838C6FD4D}"/>
              </a:ext>
            </a:extLst>
          </p:cNvPr>
          <p:cNvSpPr txBox="1"/>
          <p:nvPr/>
        </p:nvSpPr>
        <p:spPr>
          <a:xfrm>
            <a:off x="2362202" y="4634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009E79-D9C9-4AAA-B92E-0A112752C9DF}"/>
              </a:ext>
            </a:extLst>
          </p:cNvPr>
          <p:cNvSpPr txBox="1"/>
          <p:nvPr/>
        </p:nvSpPr>
        <p:spPr>
          <a:xfrm>
            <a:off x="1841500" y="24003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4918AD-7617-4BB6-86A3-AD9CD1E4CDE2}"/>
              </a:ext>
            </a:extLst>
          </p:cNvPr>
          <p:cNvSpPr txBox="1"/>
          <p:nvPr/>
        </p:nvSpPr>
        <p:spPr>
          <a:xfrm>
            <a:off x="1259995" y="1153815"/>
            <a:ext cx="144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 COURT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7F3CF4-A2A0-4EA8-B118-293197E66EA0}"/>
              </a:ext>
            </a:extLst>
          </p:cNvPr>
          <p:cNvSpPr txBox="1"/>
          <p:nvPr/>
        </p:nvSpPr>
        <p:spPr>
          <a:xfrm>
            <a:off x="9867487" y="1666274"/>
            <a:ext cx="24021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CPVA.INTERNET PAYMENT </a:t>
            </a:r>
          </a:p>
          <a:p>
            <a:r>
              <a:rPr lang="en-US" strike="sngStrike" dirty="0"/>
              <a:t>3-way David Hanson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CB3B44-C7BF-4748-855D-179C32D0CA45}"/>
              </a:ext>
            </a:extLst>
          </p:cNvPr>
          <p:cNvSpPr txBox="1"/>
          <p:nvPr/>
        </p:nvSpPr>
        <p:spPr>
          <a:xfrm>
            <a:off x="9969500" y="2431534"/>
            <a:ext cx="6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JACK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6251A72-E171-45A6-AD75-D1694B2AC6CF}"/>
              </a:ext>
            </a:extLst>
          </p:cNvPr>
          <p:cNvSpPr/>
          <p:nvPr/>
        </p:nvSpPr>
        <p:spPr>
          <a:xfrm>
            <a:off x="6407327" y="2584966"/>
            <a:ext cx="152400" cy="85407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2C9DEF9-DC48-4A26-87D7-F3E27F36277F}"/>
              </a:ext>
            </a:extLst>
          </p:cNvPr>
          <p:cNvSpPr/>
          <p:nvPr/>
        </p:nvSpPr>
        <p:spPr>
          <a:xfrm>
            <a:off x="4054089" y="2509064"/>
            <a:ext cx="152400" cy="283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5A01B5-E4D9-4A21-92BB-F3B02A2B26D0}"/>
              </a:ext>
            </a:extLst>
          </p:cNvPr>
          <p:cNvSpPr/>
          <p:nvPr/>
        </p:nvSpPr>
        <p:spPr>
          <a:xfrm>
            <a:off x="6873877" y="2518531"/>
            <a:ext cx="152400" cy="2836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26F700A-5FFC-4287-8B6A-3D2C45929462}"/>
              </a:ext>
            </a:extLst>
          </p:cNvPr>
          <p:cNvSpPr/>
          <p:nvPr/>
        </p:nvSpPr>
        <p:spPr>
          <a:xfrm>
            <a:off x="6460946" y="2165266"/>
            <a:ext cx="489131" cy="2836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6A918D6-5F34-41B4-AFB4-91F04DC6E893}"/>
              </a:ext>
            </a:extLst>
          </p:cNvPr>
          <p:cNvSpPr txBox="1"/>
          <p:nvPr/>
        </p:nvSpPr>
        <p:spPr>
          <a:xfrm>
            <a:off x="4841712" y="2558481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ootsie</a:t>
            </a:r>
            <a:r>
              <a:rPr lang="en-US" sz="800" strike="sngStrike" dirty="0"/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ED508A-304E-405A-8BEC-2F67C1DDF427}"/>
              </a:ext>
            </a:extLst>
          </p:cNvPr>
          <p:cNvSpPr/>
          <p:nvPr/>
        </p:nvSpPr>
        <p:spPr>
          <a:xfrm>
            <a:off x="5210175" y="2707978"/>
            <a:ext cx="228600" cy="2154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A5E6562-61EE-4293-AA1F-B5CEF4798C8A}"/>
              </a:ext>
            </a:extLst>
          </p:cNvPr>
          <p:cNvSpPr/>
          <p:nvPr/>
        </p:nvSpPr>
        <p:spPr>
          <a:xfrm>
            <a:off x="1841500" y="3254373"/>
            <a:ext cx="323852" cy="306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4D8CD4E-FC95-47DF-A44A-CEF5718C6089}"/>
              </a:ext>
            </a:extLst>
          </p:cNvPr>
          <p:cNvSpPr/>
          <p:nvPr/>
        </p:nvSpPr>
        <p:spPr>
          <a:xfrm>
            <a:off x="2660651" y="4279900"/>
            <a:ext cx="323852" cy="306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56C313-08A9-4103-9E6E-55912268002B}"/>
              </a:ext>
            </a:extLst>
          </p:cNvPr>
          <p:cNvSpPr/>
          <p:nvPr/>
        </p:nvSpPr>
        <p:spPr>
          <a:xfrm>
            <a:off x="2651131" y="3147022"/>
            <a:ext cx="323852" cy="306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769FC0-D00F-4685-A6A7-A965EFC05789}"/>
              </a:ext>
            </a:extLst>
          </p:cNvPr>
          <p:cNvSpPr txBox="1"/>
          <p:nvPr/>
        </p:nvSpPr>
        <p:spPr>
          <a:xfrm>
            <a:off x="2422342" y="35581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359717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5F9A61F-051E-4F22-BFD2-7C6859A38123}"/>
              </a:ext>
            </a:extLst>
          </p:cNvPr>
          <p:cNvSpPr/>
          <p:nvPr/>
        </p:nvSpPr>
        <p:spPr>
          <a:xfrm>
            <a:off x="4600580" y="3804681"/>
            <a:ext cx="5191111" cy="23310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D9F5A-E3B6-42B8-A3F8-54FAFF814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34" y="4165600"/>
            <a:ext cx="2066678" cy="1436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19ABD-F7D0-44AD-9F68-6FF41205AB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7" y="3992561"/>
            <a:ext cx="2143125" cy="21431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E7718A-E478-4BAA-81B4-AADF66E2A20B}"/>
              </a:ext>
            </a:extLst>
          </p:cNvPr>
          <p:cNvCxnSpPr>
            <a:cxnSpLocks/>
          </p:cNvCxnSpPr>
          <p:nvPr/>
        </p:nvCxnSpPr>
        <p:spPr>
          <a:xfrm flipV="1">
            <a:off x="5651500" y="4075331"/>
            <a:ext cx="1092200" cy="20603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532CFE-10FB-4061-A7D9-BE5F4488725F}"/>
              </a:ext>
            </a:extLst>
          </p:cNvPr>
          <p:cNvCxnSpPr/>
          <p:nvPr/>
        </p:nvCxnSpPr>
        <p:spPr>
          <a:xfrm flipH="1" flipV="1">
            <a:off x="8013700" y="3992561"/>
            <a:ext cx="1092200" cy="1609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>
            <a:extLst>
              <a:ext uri="{FF2B5EF4-FFF2-40B4-BE49-F238E27FC236}">
                <a16:creationId xmlns:a16="http://schemas.microsoft.com/office/drawing/2014/main" id="{892C311F-2F1E-4BAE-BCBA-CE9CA30A5D5C}"/>
              </a:ext>
            </a:extLst>
          </p:cNvPr>
          <p:cNvSpPr/>
          <p:nvPr/>
        </p:nvSpPr>
        <p:spPr>
          <a:xfrm>
            <a:off x="10406059" y="1183480"/>
            <a:ext cx="1612899" cy="32908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60A4F4-7407-4E2C-9E45-36FE237822AD}"/>
              </a:ext>
            </a:extLst>
          </p:cNvPr>
          <p:cNvSpPr txBox="1"/>
          <p:nvPr/>
        </p:nvSpPr>
        <p:spPr>
          <a:xfrm>
            <a:off x="2281573" y="1256583"/>
            <a:ext cx="269958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  <a:p>
            <a:r>
              <a:rPr lang="en-US" dirty="0" err="1"/>
              <a:t>nonPolizeiAuschitz</a:t>
            </a:r>
            <a:r>
              <a:rPr lang="en-US" strike="sngStrike" dirty="0"/>
              <a:t>(</a:t>
            </a:r>
            <a:r>
              <a:rPr lang="en-US" strike="sngStrike" dirty="0" err="1"/>
              <a:t>furniss</a:t>
            </a:r>
            <a:r>
              <a:rPr lang="en-US" strike="sngStrike" dirty="0"/>
              <a:t>)</a:t>
            </a:r>
          </a:p>
          <a:p>
            <a:r>
              <a:rPr lang="en-US" dirty="0"/>
              <a:t>Gov Sch. </a:t>
            </a:r>
          </a:p>
          <a:p>
            <a:r>
              <a:rPr lang="en-US" dirty="0"/>
              <a:t>HOMCIDE:LUX</a:t>
            </a:r>
            <a:r>
              <a:rPr lang="en-US" strike="sngStrike" dirty="0"/>
              <a:t>(twins[])</a:t>
            </a:r>
          </a:p>
          <a:p>
            <a:r>
              <a:rPr lang="en-US" b="1" dirty="0"/>
              <a:t>IPX IMPORT</a:t>
            </a:r>
          </a:p>
          <a:p>
            <a:r>
              <a:rPr lang="en-US" dirty="0"/>
              <a:t>2005/6</a:t>
            </a:r>
          </a:p>
          <a:p>
            <a:r>
              <a:rPr lang="en-US" sz="1000" dirty="0"/>
              <a:t>IBM Redbooks</a:t>
            </a:r>
          </a:p>
          <a:p>
            <a:r>
              <a:rPr lang="en-US" sz="1000" dirty="0"/>
              <a:t>Tivoli, Austin, Texas</a:t>
            </a:r>
          </a:p>
          <a:p>
            <a:r>
              <a:rPr lang="en-US" sz="1000" dirty="0"/>
              <a:t>Lake Tahoe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074C46-5421-4A25-8E16-AFA3DD989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63633" y="4077490"/>
            <a:ext cx="474915" cy="9985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DFD384D-65B4-4C85-8692-7A55EC0C5BD4}"/>
              </a:ext>
            </a:extLst>
          </p:cNvPr>
          <p:cNvSpPr/>
          <p:nvPr/>
        </p:nvSpPr>
        <p:spPr>
          <a:xfrm>
            <a:off x="2443160" y="3647042"/>
            <a:ext cx="2416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000.tw.pns</a:t>
            </a:r>
            <a:r>
              <a:rPr lang="en-US" strike="sngStrike" dirty="0"/>
              <a:t>.(cobra beer)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1835C6-30AE-4254-BFDD-A9968EBD83F2}"/>
              </a:ext>
            </a:extLst>
          </p:cNvPr>
          <p:cNvCxnSpPr>
            <a:cxnSpLocks/>
          </p:cNvCxnSpPr>
          <p:nvPr/>
        </p:nvCxnSpPr>
        <p:spPr>
          <a:xfrm flipV="1">
            <a:off x="3000691" y="4231410"/>
            <a:ext cx="809901" cy="4513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4C3A3E-1132-4FFE-80FE-E785A2F1F3D2}"/>
              </a:ext>
            </a:extLst>
          </p:cNvPr>
          <p:cNvSpPr txBox="1"/>
          <p:nvPr/>
        </p:nvSpPr>
        <p:spPr>
          <a:xfrm>
            <a:off x="5334000" y="2921000"/>
            <a:ext cx="4866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  <a:p>
            <a:r>
              <a:rPr lang="en-US" dirty="0"/>
              <a:t>INTENT PAYMENS </a:t>
            </a:r>
            <a:r>
              <a:rPr lang="en-US" dirty="0" err="1"/>
              <a:t>HOMCE:LUX:</a:t>
            </a:r>
            <a:r>
              <a:rPr lang="en-US" strike="sngStrike" dirty="0" err="1"/>
              <a:t>Hatehole</a:t>
            </a:r>
            <a:r>
              <a:rPr lang="en-US" strike="sngStrike" dirty="0"/>
              <a:t>(</a:t>
            </a:r>
            <a:r>
              <a:rPr lang="en-US" strike="sngStrike" dirty="0" err="1"/>
              <a:t>jeff</a:t>
            </a:r>
            <a:r>
              <a:rPr lang="en-US" strike="sngStrike" dirty="0"/>
              <a:t> </a:t>
            </a:r>
            <a:r>
              <a:rPr lang="en-US" strike="sngStrike" dirty="0" err="1"/>
              <a:t>hass</a:t>
            </a:r>
            <a:r>
              <a:rPr lang="en-US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534FAA3-1650-44F6-97E6-5DDBE36BDDA1}"/>
              </a:ext>
            </a:extLst>
          </p:cNvPr>
          <p:cNvCxnSpPr>
            <a:cxnSpLocks/>
          </p:cNvCxnSpPr>
          <p:nvPr/>
        </p:nvCxnSpPr>
        <p:spPr>
          <a:xfrm flipV="1">
            <a:off x="4860104" y="4597064"/>
            <a:ext cx="2143125" cy="38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4EB1F4-9080-4104-85AD-E6632073B937}"/>
              </a:ext>
            </a:extLst>
          </p:cNvPr>
          <p:cNvCxnSpPr>
            <a:cxnSpLocks/>
          </p:cNvCxnSpPr>
          <p:nvPr/>
        </p:nvCxnSpPr>
        <p:spPr>
          <a:xfrm flipV="1">
            <a:off x="7413105" y="4682787"/>
            <a:ext cx="2143125" cy="381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076142B-C186-467A-B6A2-EEE83C8F96C1}"/>
              </a:ext>
            </a:extLst>
          </p:cNvPr>
          <p:cNvCxnSpPr/>
          <p:nvPr/>
        </p:nvCxnSpPr>
        <p:spPr>
          <a:xfrm>
            <a:off x="9245600" y="2476500"/>
            <a:ext cx="2197100" cy="1516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E552181-DC2E-40AA-BEAC-C682CB9A5C9B}"/>
              </a:ext>
            </a:extLst>
          </p:cNvPr>
          <p:cNvSpPr txBox="1"/>
          <p:nvPr/>
        </p:nvSpPr>
        <p:spPr>
          <a:xfrm>
            <a:off x="8173478" y="1930129"/>
            <a:ext cx="1570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</a:t>
            </a:r>
          </a:p>
          <a:p>
            <a:r>
              <a:rPr lang="en-US" dirty="0" err="1"/>
              <a:t>Nadie</a:t>
            </a:r>
            <a:r>
              <a:rPr lang="en-US" dirty="0"/>
              <a:t> </a:t>
            </a:r>
            <a:r>
              <a:rPr lang="en-US" dirty="0" err="1"/>
              <a:t>Mithcel</a:t>
            </a:r>
            <a:endParaRPr lang="en-US" dirty="0"/>
          </a:p>
          <a:p>
            <a:r>
              <a:rPr lang="en-US" dirty="0" err="1"/>
              <a:t>Nacidn</a:t>
            </a:r>
            <a:r>
              <a:rPr lang="en-US" dirty="0"/>
              <a:t> Parker</a:t>
            </a:r>
          </a:p>
          <a:p>
            <a:r>
              <a:rPr lang="en-US" dirty="0" err="1"/>
              <a:t>Johjsnan</a:t>
            </a:r>
            <a:r>
              <a:rPr lang="en-US" dirty="0"/>
              <a:t> </a:t>
            </a:r>
            <a:r>
              <a:rPr lang="en-US" dirty="0" err="1"/>
              <a:t>Paker</a:t>
            </a:r>
            <a:endParaRPr lang="en-US" dirty="0"/>
          </a:p>
          <a:p>
            <a:r>
              <a:rPr lang="en-US" dirty="0"/>
              <a:t>Tana parker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CFE0F8-05F3-4DA3-B8DB-DA517F5BAB0F}"/>
              </a:ext>
            </a:extLst>
          </p:cNvPr>
          <p:cNvCxnSpPr/>
          <p:nvPr/>
        </p:nvCxnSpPr>
        <p:spPr>
          <a:xfrm flipH="1" flipV="1">
            <a:off x="7003229" y="2044700"/>
            <a:ext cx="1481438" cy="87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FFDFB06-7708-4A6D-AA7F-1CBAFC14EDEF}"/>
              </a:ext>
            </a:extLst>
          </p:cNvPr>
          <p:cNvSpPr txBox="1"/>
          <p:nvPr/>
        </p:nvSpPr>
        <p:spPr>
          <a:xfrm>
            <a:off x="6013020" y="1843088"/>
            <a:ext cx="2411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HOMICIDE:KRSTAL</a:t>
            </a:r>
          </a:p>
          <a:p>
            <a:r>
              <a:rPr lang="en-US" strike="sngStrike" dirty="0"/>
              <a:t>Bird </a:t>
            </a:r>
            <a:r>
              <a:rPr lang="en-US" strike="sngStrike" dirty="0" err="1"/>
              <a:t>johan</a:t>
            </a:r>
            <a:r>
              <a:rPr lang="en-US" strike="sngStrike" dirty="0"/>
              <a:t> x/y </a:t>
            </a:r>
            <a:r>
              <a:rPr lang="en-US" strike="sngStrike" dirty="0" err="1"/>
              <a:t>krstalglas</a:t>
            </a:r>
            <a:endParaRPr lang="en-US" strike="sngStrik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C2A20E-1D5F-49ED-8B07-770A29698350}"/>
              </a:ext>
            </a:extLst>
          </p:cNvPr>
          <p:cNvSpPr txBox="1"/>
          <p:nvPr/>
        </p:nvSpPr>
        <p:spPr>
          <a:xfrm>
            <a:off x="6400800" y="1600200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HOMICDE:BILL.avg.</a:t>
            </a:r>
            <a:r>
              <a:rPr lang="en-US" strike="sngStrike" dirty="0" err="1"/>
              <a:t>”parker</a:t>
            </a:r>
            <a:r>
              <a:rPr lang="en-US" dirty="0"/>
              <a:t>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A49A7C2-32FB-4201-B31F-A1FA8D5DCCE1}"/>
              </a:ext>
            </a:extLst>
          </p:cNvPr>
          <p:cNvSpPr/>
          <p:nvPr/>
        </p:nvSpPr>
        <p:spPr>
          <a:xfrm>
            <a:off x="5905499" y="2297281"/>
            <a:ext cx="286498" cy="192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F12835-2B66-49DF-8806-9798EAD2A99D}"/>
              </a:ext>
            </a:extLst>
          </p:cNvPr>
          <p:cNvSpPr/>
          <p:nvPr/>
        </p:nvSpPr>
        <p:spPr>
          <a:xfrm>
            <a:off x="6057899" y="2449681"/>
            <a:ext cx="286498" cy="1921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8B8EC23-E103-43A6-81C9-31DD2FABE3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141" y="4065311"/>
            <a:ext cx="375325" cy="37532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D690E10-8ED5-478A-AC5D-2EF5E34EF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220" y="4093645"/>
            <a:ext cx="367373" cy="27553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B71353-565A-409F-8991-21A54BD5819F}"/>
              </a:ext>
            </a:extLst>
          </p:cNvPr>
          <p:cNvCxnSpPr/>
          <p:nvPr/>
        </p:nvCxnSpPr>
        <p:spPr>
          <a:xfrm>
            <a:off x="6653773" y="3967399"/>
            <a:ext cx="1322438" cy="506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66086EB-5DF8-4A51-8540-05CCACB4BC1F}"/>
              </a:ext>
            </a:extLst>
          </p:cNvPr>
          <p:cNvSpPr txBox="1"/>
          <p:nvPr/>
        </p:nvSpPr>
        <p:spPr>
          <a:xfrm>
            <a:off x="4749320" y="3841332"/>
            <a:ext cx="176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HOMCID:MAYRO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A863E4A-5FDB-4563-BBE1-4411B88B637F}"/>
              </a:ext>
            </a:extLst>
          </p:cNvPr>
          <p:cNvCxnSpPr/>
          <p:nvPr/>
        </p:nvCxnSpPr>
        <p:spPr>
          <a:xfrm flipH="1">
            <a:off x="8173478" y="2297281"/>
            <a:ext cx="1618213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8D9848C-9BAD-4F4D-B550-C927D0E00318}"/>
              </a:ext>
            </a:extLst>
          </p:cNvPr>
          <p:cNvCxnSpPr/>
          <p:nvPr/>
        </p:nvCxnSpPr>
        <p:spPr>
          <a:xfrm flipH="1">
            <a:off x="8013626" y="2677299"/>
            <a:ext cx="1778065" cy="48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6C54E6A-05D3-42C3-BC65-F0937FBEEB82}"/>
              </a:ext>
            </a:extLst>
          </p:cNvPr>
          <p:cNvSpPr/>
          <p:nvPr/>
        </p:nvSpPr>
        <p:spPr>
          <a:xfrm>
            <a:off x="11049000" y="4647090"/>
            <a:ext cx="969955" cy="1893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CB4088-F78A-4E58-8711-B25A81F158D8}"/>
              </a:ext>
            </a:extLst>
          </p:cNvPr>
          <p:cNvSpPr txBox="1"/>
          <p:nvPr/>
        </p:nvSpPr>
        <p:spPr>
          <a:xfrm>
            <a:off x="10701698" y="6522362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Micel</a:t>
            </a:r>
            <a:r>
              <a:rPr lang="en-US" sz="800" strike="sngStrike" dirty="0"/>
              <a:t>(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6DB865C-7ACD-49F5-A23E-52F87EF23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6728" y="5500133"/>
            <a:ext cx="790736" cy="44990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AF1228A-9CFE-4EE9-B702-DB6C4732B1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8384" y="5500133"/>
            <a:ext cx="790736" cy="4499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1835EE1-3B10-45A1-867D-3D7259562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405" y="5477699"/>
            <a:ext cx="790736" cy="44990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19AD0BD-9C6D-4FEB-930A-03E5A690A0A5}"/>
              </a:ext>
            </a:extLst>
          </p:cNvPr>
          <p:cNvSpPr txBox="1"/>
          <p:nvPr/>
        </p:nvSpPr>
        <p:spPr>
          <a:xfrm>
            <a:off x="95250" y="380468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NAME CHANGE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frea</a:t>
            </a:r>
            <a:r>
              <a:rPr lang="en-US" sz="800" strike="sngStrike" dirty="0"/>
              <a:t> pizza)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341925-16FA-412C-9F56-9F2FA631F62A}"/>
              </a:ext>
            </a:extLst>
          </p:cNvPr>
          <p:cNvSpPr/>
          <p:nvPr/>
        </p:nvSpPr>
        <p:spPr>
          <a:xfrm>
            <a:off x="105297" y="3470119"/>
            <a:ext cx="9905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§</a:t>
            </a:r>
            <a:r>
              <a:rPr lang="en-US" sz="1400" dirty="0" err="1"/>
              <a:t>Possesion</a:t>
            </a:r>
            <a:endParaRPr lang="en-US" sz="14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57AEFE0-C731-488E-BFF1-0F4F2360F731}"/>
              </a:ext>
            </a:extLst>
          </p:cNvPr>
          <p:cNvSpPr txBox="1"/>
          <p:nvPr/>
        </p:nvSpPr>
        <p:spPr>
          <a:xfrm>
            <a:off x="22311" y="4194088"/>
            <a:ext cx="1205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FEDER VP GERMAY</a:t>
            </a:r>
            <a:br>
              <a:rPr lang="en-US" sz="800" dirty="0"/>
            </a:br>
            <a:r>
              <a:rPr lang="en-US" sz="800" dirty="0"/>
              <a:t>CHINA Kahn</a:t>
            </a:r>
          </a:p>
          <a:p>
            <a:r>
              <a:rPr lang="en-US" sz="800" dirty="0"/>
              <a:t>§Stalking</a:t>
            </a:r>
          </a:p>
          <a:p>
            <a:br>
              <a:rPr lang="en-US" sz="800" dirty="0"/>
            </a:br>
            <a:r>
              <a:rPr lang="en-US" sz="800" dirty="0"/>
              <a:t>ATOMICLCOK(FBI:WMD)</a:t>
            </a:r>
          </a:p>
          <a:p>
            <a:r>
              <a:rPr lang="en-US" sz="800" dirty="0" err="1"/>
              <a:t>LARRY.</a:t>
            </a:r>
            <a:r>
              <a:rPr lang="en-US" sz="800" strike="sngStrike" dirty="0" err="1"/>
              <a:t>high</a:t>
            </a:r>
            <a:endParaRPr lang="en-US" sz="800" strike="sngStrike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9B3215F-31B6-4E47-B11D-F18CC26D99CE}"/>
              </a:ext>
            </a:extLst>
          </p:cNvPr>
          <p:cNvCxnSpPr>
            <a:cxnSpLocks/>
          </p:cNvCxnSpPr>
          <p:nvPr/>
        </p:nvCxnSpPr>
        <p:spPr>
          <a:xfrm flipH="1" flipV="1">
            <a:off x="3210581" y="4065312"/>
            <a:ext cx="353967" cy="1010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124899-81DD-47D6-A281-F5006637FBE3}"/>
              </a:ext>
            </a:extLst>
          </p:cNvPr>
          <p:cNvCxnSpPr>
            <a:cxnSpLocks/>
          </p:cNvCxnSpPr>
          <p:nvPr/>
        </p:nvCxnSpPr>
        <p:spPr>
          <a:xfrm flipH="1" flipV="1">
            <a:off x="3359321" y="4025998"/>
            <a:ext cx="353967" cy="1010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FE94808-1728-413E-ABA0-12D9A8625928}"/>
              </a:ext>
            </a:extLst>
          </p:cNvPr>
          <p:cNvSpPr/>
          <p:nvPr/>
        </p:nvSpPr>
        <p:spPr>
          <a:xfrm>
            <a:off x="1228090" y="1173983"/>
            <a:ext cx="928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 DEA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60904-638C-4E63-BFE2-6FF2EB9752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959" y="5598875"/>
            <a:ext cx="651702" cy="435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EDCD1-11AA-4BD7-96F3-2278F9BA1B86}"/>
              </a:ext>
            </a:extLst>
          </p:cNvPr>
          <p:cNvSpPr txBox="1"/>
          <p:nvPr/>
        </p:nvSpPr>
        <p:spPr>
          <a:xfrm>
            <a:off x="8607908" y="5397433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Remote </a:t>
            </a:r>
            <a:r>
              <a:rPr lang="en-US" sz="800" dirty="0" err="1"/>
              <a:t>googl</a:t>
            </a:r>
            <a:r>
              <a:rPr lang="en-US" sz="800" dirty="0"/>
              <a:t> </a:t>
            </a:r>
            <a:r>
              <a:rPr lang="en-US" sz="800" dirty="0" err="1"/>
              <a:t>bahm</a:t>
            </a:r>
            <a:endParaRPr lang="en-US" sz="8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03A5C8-9242-4D67-ADB5-E12482D91BBC}"/>
              </a:ext>
            </a:extLst>
          </p:cNvPr>
          <p:cNvCxnSpPr/>
          <p:nvPr/>
        </p:nvCxnSpPr>
        <p:spPr>
          <a:xfrm flipV="1">
            <a:off x="8484667" y="5612877"/>
            <a:ext cx="1191145" cy="3147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A982D24-AD8F-4692-9AA0-40341CD564A1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8607908" y="5505155"/>
            <a:ext cx="10278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A233654-9D08-4477-A374-9D5B03D1F496}"/>
              </a:ext>
            </a:extLst>
          </p:cNvPr>
          <p:cNvSpPr txBox="1"/>
          <p:nvPr/>
        </p:nvSpPr>
        <p:spPr>
          <a:xfrm>
            <a:off x="8602288" y="5295961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 Shooter for Town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136ABA-0144-4FCE-88EE-C4E69E40DB91}"/>
              </a:ext>
            </a:extLst>
          </p:cNvPr>
          <p:cNvCxnSpPr>
            <a:stCxn id="23" idx="3"/>
          </p:cNvCxnSpPr>
          <p:nvPr/>
        </p:nvCxnSpPr>
        <p:spPr>
          <a:xfrm flipH="1" flipV="1">
            <a:off x="8873959" y="5397433"/>
            <a:ext cx="793044" cy="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3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>
            <a:extLst>
              <a:ext uri="{FF2B5EF4-FFF2-40B4-BE49-F238E27FC236}">
                <a16:creationId xmlns:a16="http://schemas.microsoft.com/office/drawing/2014/main" id="{87F4DBA8-0C96-4ECD-AE64-F7491B4A7EE5}"/>
              </a:ext>
            </a:extLst>
          </p:cNvPr>
          <p:cNvSpPr/>
          <p:nvPr/>
        </p:nvSpPr>
        <p:spPr>
          <a:xfrm>
            <a:off x="10406059" y="1183480"/>
            <a:ext cx="1612899" cy="32908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282167-1ED2-4890-A575-5E85F72A1B7E}"/>
              </a:ext>
            </a:extLst>
          </p:cNvPr>
          <p:cNvSpPr txBox="1"/>
          <p:nvPr/>
        </p:nvSpPr>
        <p:spPr>
          <a:xfrm>
            <a:off x="7646864" y="1880882"/>
            <a:ext cx="40409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Nadie</a:t>
            </a:r>
            <a:r>
              <a:rPr lang="en-US" dirty="0"/>
              <a:t> </a:t>
            </a:r>
            <a:r>
              <a:rPr lang="en-US" dirty="0" err="1"/>
              <a:t>Mitcel</a:t>
            </a:r>
            <a:endParaRPr lang="en-US" dirty="0"/>
          </a:p>
          <a:p>
            <a:r>
              <a:rPr lang="en-US" dirty="0" err="1"/>
              <a:t>Nacidn</a:t>
            </a:r>
            <a:r>
              <a:rPr lang="en-US" dirty="0"/>
              <a:t> Parker</a:t>
            </a:r>
          </a:p>
          <a:p>
            <a:r>
              <a:rPr lang="en-US" dirty="0" err="1"/>
              <a:t>Johantnan</a:t>
            </a:r>
            <a:r>
              <a:rPr lang="en-US" dirty="0"/>
              <a:t> </a:t>
            </a:r>
            <a:r>
              <a:rPr lang="en-US" dirty="0" err="1"/>
              <a:t>Paker</a:t>
            </a:r>
            <a:r>
              <a:rPr lang="en-US" dirty="0"/>
              <a:t> (VIRGINIA </a:t>
            </a:r>
            <a:r>
              <a:rPr lang="en-US" sz="900" strike="sngStrike" dirty="0" err="1"/>
              <a:t>goldman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sachs</a:t>
            </a:r>
            <a:r>
              <a:rPr lang="en-US" sz="900" strike="sngStrike" dirty="0"/>
              <a:t> Johnathan</a:t>
            </a:r>
            <a:r>
              <a:rPr lang="en-US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2F90FF-4F0A-4BCE-B6FA-8CB7446CF970}"/>
              </a:ext>
            </a:extLst>
          </p:cNvPr>
          <p:cNvSpPr txBox="1"/>
          <p:nvPr/>
        </p:nvSpPr>
        <p:spPr>
          <a:xfrm>
            <a:off x="6205878" y="2299461"/>
            <a:ext cx="15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Prosteatin</a:t>
            </a:r>
            <a:r>
              <a:rPr lang="en-US" dirty="0"/>
              <a:t> Law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46693-17A5-4B9D-A8E7-06E896C3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124" y="2287586"/>
            <a:ext cx="3429000" cy="170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E56C31-0ABA-43E8-9AAD-1F8CF0ACD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919" y="2106002"/>
            <a:ext cx="876300" cy="876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BE82855-D913-4EED-B160-9DDE4DA9B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652" y="2069491"/>
            <a:ext cx="876300" cy="8763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AF7A3C9-0C5C-467B-BC4B-F45D6D612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75" y="6149977"/>
            <a:ext cx="533400" cy="533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63BC1E7-C375-4A45-A0C7-C1B24041E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2" y="6076950"/>
            <a:ext cx="5334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0C607-89AE-40D3-98CF-D19FD69DA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25" y="4229100"/>
            <a:ext cx="2466975" cy="18478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DA21E7F-85C4-49B2-B031-A5E870C63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312" y="4275033"/>
            <a:ext cx="1847850" cy="184785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8C4D18B-D98B-4D8D-8714-6D6974940BE1}"/>
              </a:ext>
            </a:extLst>
          </p:cNvPr>
          <p:cNvSpPr/>
          <p:nvPr/>
        </p:nvSpPr>
        <p:spPr>
          <a:xfrm>
            <a:off x="6358117" y="3841131"/>
            <a:ext cx="4156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INTERNET PAYMENTS Tana parker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E86FE2-47D1-408D-97DE-04C8159E65F1}"/>
              </a:ext>
            </a:extLst>
          </p:cNvPr>
          <p:cNvSpPr txBox="1"/>
          <p:nvPr/>
        </p:nvSpPr>
        <p:spPr>
          <a:xfrm>
            <a:off x="6517351" y="2968014"/>
            <a:ext cx="26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Gorbachev(	          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3C97EB-B484-49D3-A9F4-533EC3FBC880}"/>
              </a:ext>
            </a:extLst>
          </p:cNvPr>
          <p:cNvCxnSpPr/>
          <p:nvPr/>
        </p:nvCxnSpPr>
        <p:spPr>
          <a:xfrm>
            <a:off x="7646864" y="3152680"/>
            <a:ext cx="1332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D97C228-7422-41E9-A49A-77B9961EC851}"/>
              </a:ext>
            </a:extLst>
          </p:cNvPr>
          <p:cNvSpPr txBox="1"/>
          <p:nvPr/>
        </p:nvSpPr>
        <p:spPr>
          <a:xfrm>
            <a:off x="2686050" y="4090367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MUSIC</a:t>
            </a:r>
          </a:p>
        </p:txBody>
      </p:sp>
    </p:spTree>
    <p:extLst>
      <p:ext uri="{BB962C8B-B14F-4D97-AF65-F5344CB8AC3E}">
        <p14:creationId xmlns:p14="http://schemas.microsoft.com/office/powerpoint/2010/main" val="1912550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A026D-08B2-4F0E-AE0E-D7DB339B0DFD}"/>
              </a:ext>
            </a:extLst>
          </p:cNvPr>
          <p:cNvCxnSpPr/>
          <p:nvPr/>
        </p:nvCxnSpPr>
        <p:spPr>
          <a:xfrm flipV="1">
            <a:off x="1333500" y="3810000"/>
            <a:ext cx="4762500" cy="259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14C65E-2534-4D56-AB74-857B271C0E02}"/>
              </a:ext>
            </a:extLst>
          </p:cNvPr>
          <p:cNvCxnSpPr>
            <a:cxnSpLocks/>
          </p:cNvCxnSpPr>
          <p:nvPr/>
        </p:nvCxnSpPr>
        <p:spPr>
          <a:xfrm flipV="1">
            <a:off x="5981700" y="1127124"/>
            <a:ext cx="0" cy="268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1830CDB7-3286-44C7-A0B2-C9EA76373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878502"/>
            <a:ext cx="876300" cy="8763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775AF3-EB9C-42F8-8A76-279143159662}"/>
              </a:ext>
            </a:extLst>
          </p:cNvPr>
          <p:cNvCxnSpPr>
            <a:cxnSpLocks/>
          </p:cNvCxnSpPr>
          <p:nvPr/>
        </p:nvCxnSpPr>
        <p:spPr>
          <a:xfrm flipV="1">
            <a:off x="6096000" y="3733801"/>
            <a:ext cx="6096000" cy="76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18EA36D-EB44-42FA-8035-F00A83C82511}"/>
              </a:ext>
            </a:extLst>
          </p:cNvPr>
          <p:cNvSpPr txBox="1"/>
          <p:nvPr/>
        </p:nvSpPr>
        <p:spPr>
          <a:xfrm>
            <a:off x="10228967" y="3068636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Nadine </a:t>
            </a:r>
            <a:r>
              <a:rPr lang="en-US" strike="sngStrike" dirty="0" err="1"/>
              <a:t>michl</a:t>
            </a:r>
            <a:endParaRPr lang="en-US" strike="sngStrik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12F07E-F307-44A0-BEA7-3C40C9B71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4232" y="3409644"/>
            <a:ext cx="651702" cy="4355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D1AB27-8302-46CB-8BB1-E4B4EE779A40}"/>
              </a:ext>
            </a:extLst>
          </p:cNvPr>
          <p:cNvCxnSpPr/>
          <p:nvPr/>
        </p:nvCxnSpPr>
        <p:spPr>
          <a:xfrm>
            <a:off x="7569200" y="3124199"/>
            <a:ext cx="787400" cy="13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A72E480-F383-4201-B138-7B50EF0D367D}"/>
              </a:ext>
            </a:extLst>
          </p:cNvPr>
          <p:cNvSpPr txBox="1"/>
          <p:nvPr/>
        </p:nvSpPr>
        <p:spPr>
          <a:xfrm>
            <a:off x="7567955" y="3124199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Fly, West </a:t>
            </a:r>
            <a:r>
              <a:rPr lang="en-US" sz="800" strike="sngStrike" dirty="0" err="1"/>
              <a:t>googl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bahm</a:t>
            </a:r>
            <a:endParaRPr lang="en-US" sz="800" strike="sngStrik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DE56727-FC1D-4DAD-B185-7DF9E5C5C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828" y="4035156"/>
            <a:ext cx="988808" cy="6873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B0F1AD2-735B-4CEC-B03D-04D657740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332" y="3960814"/>
            <a:ext cx="1144586" cy="1144586"/>
          </a:xfrm>
          <a:prstGeom prst="rect">
            <a:avLst/>
          </a:prstGeom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42D01C43-60BD-4E18-91DE-2DF6FE9CB8FA}"/>
              </a:ext>
            </a:extLst>
          </p:cNvPr>
          <p:cNvSpPr/>
          <p:nvPr/>
        </p:nvSpPr>
        <p:spPr>
          <a:xfrm>
            <a:off x="2188809" y="1254919"/>
            <a:ext cx="1612899" cy="32908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C71FAF-666F-4C0A-B36D-6672E6786341}"/>
              </a:ext>
            </a:extLst>
          </p:cNvPr>
          <p:cNvSpPr/>
          <p:nvPr/>
        </p:nvSpPr>
        <p:spPr>
          <a:xfrm>
            <a:off x="1763585" y="3675300"/>
            <a:ext cx="969955" cy="1893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1C2789A-6B1D-45B5-8643-99ED255BFCFD}"/>
              </a:ext>
            </a:extLst>
          </p:cNvPr>
          <p:cNvCxnSpPr/>
          <p:nvPr/>
        </p:nvCxnSpPr>
        <p:spPr>
          <a:xfrm flipH="1">
            <a:off x="3156439" y="2209800"/>
            <a:ext cx="1500578" cy="16001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4C26912-9FBE-4530-908C-079F4515A191}"/>
              </a:ext>
            </a:extLst>
          </p:cNvPr>
          <p:cNvSpPr txBox="1"/>
          <p:nvPr/>
        </p:nvSpPr>
        <p:spPr>
          <a:xfrm>
            <a:off x="6350513" y="2720950"/>
            <a:ext cx="439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WWI.HOMCIDE:CHANLOR: §31 </a:t>
            </a:r>
            <a:r>
              <a:rPr lang="en-US" dirty="0" err="1"/>
              <a:t>Kondomflicht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633B0F-F466-455E-8D25-6AB4D37F6E0B}"/>
              </a:ext>
            </a:extLst>
          </p:cNvPr>
          <p:cNvCxnSpPr>
            <a:cxnSpLocks/>
          </p:cNvCxnSpPr>
          <p:nvPr/>
        </p:nvCxnSpPr>
        <p:spPr>
          <a:xfrm flipH="1" flipV="1">
            <a:off x="6184900" y="3992561"/>
            <a:ext cx="355600" cy="7299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400410C-CE47-4409-8673-7C1B9028DD04}"/>
              </a:ext>
            </a:extLst>
          </p:cNvPr>
          <p:cNvCxnSpPr/>
          <p:nvPr/>
        </p:nvCxnSpPr>
        <p:spPr>
          <a:xfrm flipH="1" flipV="1">
            <a:off x="7315200" y="4140200"/>
            <a:ext cx="793436" cy="582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8198292-6408-46E7-9AF3-AA57E359A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710" y="3455668"/>
            <a:ext cx="942975" cy="155257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7D5237-A65A-41AA-9EA8-7668606439FC}"/>
              </a:ext>
            </a:extLst>
          </p:cNvPr>
          <p:cNvSpPr txBox="1"/>
          <p:nvPr/>
        </p:nvSpPr>
        <p:spPr>
          <a:xfrm>
            <a:off x="10108577" y="1509170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88th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4F9EDEF-C96F-4A87-B07E-31691FDA6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407" y="1297296"/>
            <a:ext cx="1800225" cy="254317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EAE1489-5F36-4B62-A0C6-0A29131981ED}"/>
              </a:ext>
            </a:extLst>
          </p:cNvPr>
          <p:cNvSpPr txBox="1"/>
          <p:nvPr/>
        </p:nvSpPr>
        <p:spPr>
          <a:xfrm>
            <a:off x="9163680" y="3013614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Gorbahce</a:t>
            </a:r>
            <a:r>
              <a:rPr lang="en-US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3864007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AF5397-E93F-48A6-8D0D-95AB8CE38288}"/>
              </a:ext>
            </a:extLst>
          </p:cNvPr>
          <p:cNvSpPr/>
          <p:nvPr/>
        </p:nvSpPr>
        <p:spPr>
          <a:xfrm>
            <a:off x="6838214" y="2688047"/>
            <a:ext cx="2197100" cy="167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FCADBE-7F0E-4BA5-ACB1-0DC5F3F92CF1}"/>
              </a:ext>
            </a:extLst>
          </p:cNvPr>
          <p:cNvCxnSpPr>
            <a:cxnSpLocks/>
          </p:cNvCxnSpPr>
          <p:nvPr/>
        </p:nvCxnSpPr>
        <p:spPr>
          <a:xfrm flipV="1">
            <a:off x="928048" y="4076700"/>
            <a:ext cx="4291652" cy="2379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90E1904-9798-4AFF-87E9-EE66F9F78689}"/>
              </a:ext>
            </a:extLst>
          </p:cNvPr>
          <p:cNvSpPr txBox="1"/>
          <p:nvPr/>
        </p:nvSpPr>
        <p:spPr>
          <a:xfrm>
            <a:off x="800100" y="120122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3B1E4-4125-49EA-A7BC-50BBABF8514A}"/>
              </a:ext>
            </a:extLst>
          </p:cNvPr>
          <p:cNvSpPr txBox="1"/>
          <p:nvPr/>
        </p:nvSpPr>
        <p:spPr>
          <a:xfrm>
            <a:off x="7645400" y="1197013"/>
            <a:ext cx="427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WATER.IPX.</a:t>
            </a:r>
            <a:r>
              <a:rPr lang="en-US" b="1" dirty="0"/>
              <a:t>WAR(B-10</a:t>
            </a:r>
            <a:r>
              <a:rPr lang="en-US" dirty="0"/>
              <a:t>).PHILLS.WHITEHOUSE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805218B-C375-4213-8844-9898E723F339}"/>
              </a:ext>
            </a:extLst>
          </p:cNvPr>
          <p:cNvCxnSpPr>
            <a:cxnSpLocks/>
          </p:cNvCxnSpPr>
          <p:nvPr/>
        </p:nvCxnSpPr>
        <p:spPr>
          <a:xfrm flipV="1">
            <a:off x="5219700" y="4051300"/>
            <a:ext cx="6700781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FAE130-1022-4850-9549-757255ED35BC}"/>
              </a:ext>
            </a:extLst>
          </p:cNvPr>
          <p:cNvCxnSpPr>
            <a:cxnSpLocks/>
          </p:cNvCxnSpPr>
          <p:nvPr/>
        </p:nvCxnSpPr>
        <p:spPr>
          <a:xfrm flipV="1">
            <a:off x="5219700" y="1197013"/>
            <a:ext cx="0" cy="303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2AA9AB8-0915-4958-9587-D4F6F4924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331" y="2986097"/>
            <a:ext cx="495334" cy="7430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02AD89D-70A0-45BC-AEC8-24905F7D9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949" y="2948689"/>
            <a:ext cx="780410" cy="78041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2740476-3635-47E5-8A9B-B1030D5A524B}"/>
              </a:ext>
            </a:extLst>
          </p:cNvPr>
          <p:cNvCxnSpPr>
            <a:cxnSpLocks/>
          </p:cNvCxnSpPr>
          <p:nvPr/>
        </p:nvCxnSpPr>
        <p:spPr>
          <a:xfrm>
            <a:off x="9419792" y="3055988"/>
            <a:ext cx="1910686" cy="673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1E9147C-E537-4115-B526-CE63776C0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729" y="2247434"/>
            <a:ext cx="352425" cy="533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2875D4A-38FD-4159-9C11-F2FA94381463}"/>
              </a:ext>
            </a:extLst>
          </p:cNvPr>
          <p:cNvCxnSpPr>
            <a:cxnSpLocks/>
          </p:cNvCxnSpPr>
          <p:nvPr/>
        </p:nvCxnSpPr>
        <p:spPr>
          <a:xfrm flipV="1">
            <a:off x="800100" y="1163989"/>
            <a:ext cx="0" cy="566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DEAC8AE-CA5E-4704-943E-0DB29CEEB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901" y="2430526"/>
            <a:ext cx="453630" cy="45363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551B309-C811-4EC1-8260-5982BA1CD173}"/>
              </a:ext>
            </a:extLst>
          </p:cNvPr>
          <p:cNvCxnSpPr>
            <a:cxnSpLocks/>
          </p:cNvCxnSpPr>
          <p:nvPr/>
        </p:nvCxnSpPr>
        <p:spPr>
          <a:xfrm>
            <a:off x="10009795" y="2376501"/>
            <a:ext cx="1910686" cy="673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AA22067-21D2-433D-B751-C14707025561}"/>
              </a:ext>
            </a:extLst>
          </p:cNvPr>
          <p:cNvSpPr txBox="1"/>
          <p:nvPr/>
        </p:nvSpPr>
        <p:spPr>
          <a:xfrm>
            <a:off x="9518319" y="4305856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CHANGE(</a:t>
            </a:r>
            <a:r>
              <a:rPr lang="en-US" sz="800" strike="sngStrike" dirty="0"/>
              <a:t>free pizza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22131E-9051-4D4A-A440-4795821C5928}"/>
              </a:ext>
            </a:extLst>
          </p:cNvPr>
          <p:cNvSpPr txBox="1"/>
          <p:nvPr/>
        </p:nvSpPr>
        <p:spPr>
          <a:xfrm>
            <a:off x="9034818" y="4675188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Tim cook </a:t>
            </a:r>
            <a:r>
              <a:rPr lang="en-US" sz="800" strike="sngStrike" dirty="0" err="1"/>
              <a:t>gary</a:t>
            </a:r>
            <a:endParaRPr lang="en-US" sz="800" strike="sngStrik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A1EA880-0916-439A-A89A-2C6E7D44B412}"/>
              </a:ext>
            </a:extLst>
          </p:cNvPr>
          <p:cNvSpPr txBox="1"/>
          <p:nvPr/>
        </p:nvSpPr>
        <p:spPr>
          <a:xfrm>
            <a:off x="9266830" y="5377218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stephanie</a:t>
            </a:r>
            <a:endParaRPr lang="en-US" strike="sngStrike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8FA12F9-4166-4056-9290-455AFD4437C7}"/>
              </a:ext>
            </a:extLst>
          </p:cNvPr>
          <p:cNvSpPr txBox="1"/>
          <p:nvPr/>
        </p:nvSpPr>
        <p:spPr>
          <a:xfrm>
            <a:off x="8093122" y="55618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7FF6009-DFF4-4303-80D0-68C195C81CFF}"/>
              </a:ext>
            </a:extLst>
          </p:cNvPr>
          <p:cNvSpPr txBox="1"/>
          <p:nvPr/>
        </p:nvSpPr>
        <p:spPr>
          <a:xfrm>
            <a:off x="6838214" y="2247184"/>
            <a:ext cx="1685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Phil.JFK.MLK</a:t>
            </a:r>
            <a:r>
              <a:rPr lang="en-US" dirty="0"/>
              <a:t>(tv)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D784444-064C-468C-ADEB-190A8BACA130}"/>
              </a:ext>
            </a:extLst>
          </p:cNvPr>
          <p:cNvCxnSpPr/>
          <p:nvPr/>
        </p:nvCxnSpPr>
        <p:spPr>
          <a:xfrm>
            <a:off x="6632812" y="2115403"/>
            <a:ext cx="805218" cy="597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E8F969B-1E66-4348-81A0-7EE63A96D78D}"/>
              </a:ext>
            </a:extLst>
          </p:cNvPr>
          <p:cNvCxnSpPr/>
          <p:nvPr/>
        </p:nvCxnSpPr>
        <p:spPr>
          <a:xfrm>
            <a:off x="8093122" y="2115403"/>
            <a:ext cx="284052" cy="597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F81BB11-586A-47AD-BE5D-8804BC9CCDBF}"/>
              </a:ext>
            </a:extLst>
          </p:cNvPr>
          <p:cNvSpPr txBox="1"/>
          <p:nvPr/>
        </p:nvSpPr>
        <p:spPr>
          <a:xfrm>
            <a:off x="5472752" y="4675188"/>
            <a:ext cx="47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gta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ACACAFA-D1F6-4885-AF0C-D687CB20A5A9}"/>
              </a:ext>
            </a:extLst>
          </p:cNvPr>
          <p:cNvSpPr txBox="1"/>
          <p:nvPr/>
        </p:nvSpPr>
        <p:spPr>
          <a:xfrm>
            <a:off x="4739057" y="4398901"/>
            <a:ext cx="197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nonPoliceRTA</a:t>
            </a:r>
            <a:r>
              <a:rPr lang="en-US" dirty="0"/>
              <a:t>(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ED0A0D1-4CA0-4AE3-B4E9-7296DBE939F8}"/>
              </a:ext>
            </a:extLst>
          </p:cNvPr>
          <p:cNvSpPr/>
          <p:nvPr/>
        </p:nvSpPr>
        <p:spPr>
          <a:xfrm>
            <a:off x="4560508" y="2997913"/>
            <a:ext cx="461177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 </a:t>
            </a:r>
            <a:r>
              <a:rPr lang="en-US" strike="sngStrike" dirty="0"/>
              <a:t>Apple</a:t>
            </a:r>
            <a:r>
              <a:rPr lang="en-US" dirty="0"/>
              <a:t> NAME CHANE(free pizza)</a:t>
            </a:r>
          </a:p>
          <a:p>
            <a:r>
              <a:rPr lang="en-US" sz="800" strike="sngStrike" dirty="0"/>
              <a:t>movie outsourcing </a:t>
            </a:r>
          </a:p>
          <a:p>
            <a:r>
              <a:rPr lang="en-US" sz="800" strike="sngStrike" dirty="0"/>
              <a:t>penis ego</a:t>
            </a:r>
          </a:p>
          <a:p>
            <a:r>
              <a:rPr lang="en-US" dirty="0"/>
              <a:t>Auto Soul </a:t>
            </a:r>
            <a:r>
              <a:rPr lang="en-US" dirty="0" err="1"/>
              <a:t>ertec</a:t>
            </a:r>
            <a:r>
              <a:rPr lang="en-US" dirty="0"/>
              <a:t> penis NAME CHANG(free pizza)</a:t>
            </a:r>
          </a:p>
          <a:p>
            <a:r>
              <a:rPr lang="en-US" sz="800" strike="sngStrike" dirty="0" err="1"/>
              <a:t>Touch.Accenture.damiler.ibm.roth</a:t>
            </a:r>
            <a:endParaRPr lang="en-US" sz="800" strike="sngStrike" dirty="0"/>
          </a:p>
          <a:p>
            <a:r>
              <a:rPr lang="en-US" sz="800" strike="sngStrike" dirty="0" err="1"/>
              <a:t>steve</a:t>
            </a:r>
            <a:r>
              <a:rPr lang="en-US" sz="800" strike="sngStrike" dirty="0"/>
              <a:t> jobs gay </a:t>
            </a:r>
            <a:r>
              <a:rPr lang="en-US" sz="800" strike="sngStrike" dirty="0" err="1"/>
              <a:t>pensie</a:t>
            </a:r>
            <a:r>
              <a:rPr lang="en-US" sz="800" strike="sngStrike" dirty="0"/>
              <a:t> fight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36C2B7F-B6B1-4EAF-9D0F-115AFE94096C}"/>
              </a:ext>
            </a:extLst>
          </p:cNvPr>
          <p:cNvSpPr txBox="1"/>
          <p:nvPr/>
        </p:nvSpPr>
        <p:spPr>
          <a:xfrm>
            <a:off x="10343941" y="4490522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Busines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peop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pensie</a:t>
            </a:r>
            <a:r>
              <a:rPr lang="en-US" sz="800" strike="sngStrike" dirty="0"/>
              <a:t> so big from </a:t>
            </a:r>
            <a:r>
              <a:rPr lang="en-US" sz="800" strike="sngStrike" dirty="0" err="1"/>
              <a:t>ousouign</a:t>
            </a:r>
            <a:endParaRPr lang="en-US" sz="800" strike="sngStrike" dirty="0"/>
          </a:p>
          <a:p>
            <a:r>
              <a:rPr lang="en-US" sz="800" strike="sngStrike" dirty="0"/>
              <a:t>Apple </a:t>
            </a:r>
            <a:r>
              <a:rPr lang="en-US" sz="800" strike="sngStrike" dirty="0" err="1"/>
              <a:t>pensie</a:t>
            </a:r>
            <a:r>
              <a:rPr lang="en-US" sz="800" strike="sngStrike" dirty="0"/>
              <a:t> fight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259D85A-1BC6-4748-8851-9A01F3357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30" y="2764247"/>
            <a:ext cx="2857500" cy="16002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80C85FC7-BD49-4DF2-91D0-6A19CD6C3AE5}"/>
              </a:ext>
            </a:extLst>
          </p:cNvPr>
          <p:cNvSpPr txBox="1"/>
          <p:nvPr/>
        </p:nvSpPr>
        <p:spPr>
          <a:xfrm>
            <a:off x="1300082" y="1473410"/>
            <a:ext cx="39957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41.</a:t>
            </a:r>
          </a:p>
          <a:p>
            <a:r>
              <a:rPr lang="en-US" strike="sngStrike" dirty="0"/>
              <a:t>Social Worker taking care of </a:t>
            </a:r>
            <a:r>
              <a:rPr lang="en-US" strike="sngStrike" dirty="0" err="1"/>
              <a:t>herion</a:t>
            </a:r>
            <a:r>
              <a:rPr lang="en-US" strike="sngStrike" dirty="0"/>
              <a:t> </a:t>
            </a:r>
            <a:r>
              <a:rPr lang="en-US" strike="sngStrike" dirty="0" err="1"/>
              <a:t>addit</a:t>
            </a:r>
            <a:endParaRPr lang="en-US" strike="sngStrike" dirty="0"/>
          </a:p>
          <a:p>
            <a:r>
              <a:rPr lang="en-US" strike="sngStrike" dirty="0"/>
              <a:t>For other </a:t>
            </a:r>
            <a:r>
              <a:rPr lang="en-US" strike="sngStrike" dirty="0" err="1"/>
              <a:t>coutnry</a:t>
            </a:r>
            <a:endParaRPr lang="en-US" strike="sngStrike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F6675DD-E917-4E2F-8ECE-3A5F7ADFB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779" y="4503637"/>
            <a:ext cx="2512726" cy="118483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E66E0F-4F2B-444F-8B1B-D0F09ABCE540}"/>
              </a:ext>
            </a:extLst>
          </p:cNvPr>
          <p:cNvCxnSpPr/>
          <p:nvPr/>
        </p:nvCxnSpPr>
        <p:spPr>
          <a:xfrm flipH="1" flipV="1">
            <a:off x="1270230" y="2828059"/>
            <a:ext cx="2819633" cy="3627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D5AF633-503F-4D84-B6F6-CE8CFA9BE9DD}"/>
              </a:ext>
            </a:extLst>
          </p:cNvPr>
          <p:cNvCxnSpPr/>
          <p:nvPr/>
        </p:nvCxnSpPr>
        <p:spPr>
          <a:xfrm flipH="1" flipV="1">
            <a:off x="2528713" y="2395734"/>
            <a:ext cx="2819633" cy="3627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07ED4-D620-4F25-91E6-40947F57D598}"/>
              </a:ext>
            </a:extLst>
          </p:cNvPr>
          <p:cNvCxnSpPr>
            <a:cxnSpLocks/>
          </p:cNvCxnSpPr>
          <p:nvPr/>
        </p:nvCxnSpPr>
        <p:spPr>
          <a:xfrm>
            <a:off x="4597859" y="3684590"/>
            <a:ext cx="2008970" cy="12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D79021-56E3-4CF4-977D-C118530598B7}"/>
              </a:ext>
            </a:extLst>
          </p:cNvPr>
          <p:cNvCxnSpPr>
            <a:endCxn id="59" idx="3"/>
          </p:cNvCxnSpPr>
          <p:nvPr/>
        </p:nvCxnSpPr>
        <p:spPr>
          <a:xfrm flipV="1">
            <a:off x="5219700" y="4859854"/>
            <a:ext cx="727990" cy="30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82012B7-42D4-4DD1-9F9F-2460B48155F6}"/>
              </a:ext>
            </a:extLst>
          </p:cNvPr>
          <p:cNvSpPr txBox="1"/>
          <p:nvPr/>
        </p:nvSpPr>
        <p:spPr>
          <a:xfrm>
            <a:off x="1505742" y="6089650"/>
            <a:ext cx="203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Internation</a:t>
            </a:r>
            <a:r>
              <a:rPr lang="en-US" strike="sngStrike" dirty="0"/>
              <a:t> </a:t>
            </a:r>
            <a:r>
              <a:rPr lang="en-US" strike="sngStrike" dirty="0" err="1"/>
              <a:t>audince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772986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194224-1B43-435A-A324-21C9BA8999C6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D3EEA3-D88E-4BAE-BDEE-A148180DF398}"/>
              </a:ext>
            </a:extLst>
          </p:cNvPr>
          <p:cNvSpPr/>
          <p:nvPr/>
        </p:nvSpPr>
        <p:spPr>
          <a:xfrm>
            <a:off x="0" y="768350"/>
            <a:ext cx="12192000" cy="3587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5E01D1-824D-417F-818B-4973FA368D01}"/>
              </a:ext>
            </a:extLst>
          </p:cNvPr>
          <p:cNvCxnSpPr/>
          <p:nvPr/>
        </p:nvCxnSpPr>
        <p:spPr>
          <a:xfrm>
            <a:off x="1143000" y="1127123"/>
            <a:ext cx="0" cy="573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A026D-08B2-4F0E-AE0E-D7DB339B0DFD}"/>
              </a:ext>
            </a:extLst>
          </p:cNvPr>
          <p:cNvCxnSpPr/>
          <p:nvPr/>
        </p:nvCxnSpPr>
        <p:spPr>
          <a:xfrm flipV="1">
            <a:off x="1333500" y="3810000"/>
            <a:ext cx="4762500" cy="259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14C65E-2534-4D56-AB74-857B271C0E02}"/>
              </a:ext>
            </a:extLst>
          </p:cNvPr>
          <p:cNvCxnSpPr>
            <a:cxnSpLocks/>
          </p:cNvCxnSpPr>
          <p:nvPr/>
        </p:nvCxnSpPr>
        <p:spPr>
          <a:xfrm flipV="1">
            <a:off x="5981700" y="1127124"/>
            <a:ext cx="0" cy="268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775AF3-EB9C-42F8-8A76-279143159662}"/>
              </a:ext>
            </a:extLst>
          </p:cNvPr>
          <p:cNvCxnSpPr>
            <a:cxnSpLocks/>
          </p:cNvCxnSpPr>
          <p:nvPr/>
        </p:nvCxnSpPr>
        <p:spPr>
          <a:xfrm flipV="1">
            <a:off x="6096000" y="3733801"/>
            <a:ext cx="6096000" cy="76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17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429</Words>
  <Application>Microsoft Office PowerPoint</Application>
  <PresentationFormat>Widescreen</PresentationFormat>
  <Paragraphs>128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Custom-tc-cen07</dc:creator>
  <cp:lastModifiedBy>Custom-tc-cen07</cp:lastModifiedBy>
  <cp:revision>12</cp:revision>
  <dcterms:created xsi:type="dcterms:W3CDTF">2023-06-10T15:28:56Z</dcterms:created>
  <dcterms:modified xsi:type="dcterms:W3CDTF">2023-06-10T17:01:14Z</dcterms:modified>
</cp:coreProperties>
</file>